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sldIdLst>
    <p:sldId id="268" r:id="rId5"/>
    <p:sldId id="270" r:id="rId6"/>
    <p:sldId id="269" r:id="rId7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n Warren" userId="6f406eaeaa8d3d0b" providerId="LiveId" clId="{D580511E-D8B6-4BBD-8879-3DCADC0CBED8}"/>
    <pc:docChg chg="addSld delSld modSld delMainMaster">
      <pc:chgData name="Karan Warren" userId="6f406eaeaa8d3d0b" providerId="LiveId" clId="{D580511E-D8B6-4BBD-8879-3DCADC0CBED8}" dt="2023-08-05T16:57:57.213" v="24" actId="20577"/>
      <pc:docMkLst>
        <pc:docMk/>
      </pc:docMkLst>
      <pc:sldChg chg="del">
        <pc:chgData name="Karan Warren" userId="6f406eaeaa8d3d0b" providerId="LiveId" clId="{D580511E-D8B6-4BBD-8879-3DCADC0CBED8}" dt="2023-08-05T16:57:07.925" v="0" actId="47"/>
        <pc:sldMkLst>
          <pc:docMk/>
          <pc:sldMk cId="971063498" sldId="256"/>
        </pc:sldMkLst>
      </pc:sldChg>
      <pc:sldChg chg="del">
        <pc:chgData name="Karan Warren" userId="6f406eaeaa8d3d0b" providerId="LiveId" clId="{D580511E-D8B6-4BBD-8879-3DCADC0CBED8}" dt="2023-08-05T16:57:09.496" v="3" actId="47"/>
        <pc:sldMkLst>
          <pc:docMk/>
          <pc:sldMk cId="3583293339" sldId="260"/>
        </pc:sldMkLst>
      </pc:sldChg>
      <pc:sldChg chg="del">
        <pc:chgData name="Karan Warren" userId="6f406eaeaa8d3d0b" providerId="LiveId" clId="{D580511E-D8B6-4BBD-8879-3DCADC0CBED8}" dt="2023-08-05T16:57:08.474" v="1" actId="47"/>
        <pc:sldMkLst>
          <pc:docMk/>
          <pc:sldMk cId="2649987115" sldId="261"/>
        </pc:sldMkLst>
      </pc:sldChg>
      <pc:sldChg chg="del">
        <pc:chgData name="Karan Warren" userId="6f406eaeaa8d3d0b" providerId="LiveId" clId="{D580511E-D8B6-4BBD-8879-3DCADC0CBED8}" dt="2023-08-05T16:57:09.008" v="2" actId="47"/>
        <pc:sldMkLst>
          <pc:docMk/>
          <pc:sldMk cId="856765641" sldId="262"/>
        </pc:sldMkLst>
      </pc:sldChg>
      <pc:sldChg chg="del">
        <pc:chgData name="Karan Warren" userId="6f406eaeaa8d3d0b" providerId="LiveId" clId="{D580511E-D8B6-4BBD-8879-3DCADC0CBED8}" dt="2023-08-05T16:57:11.207" v="4" actId="47"/>
        <pc:sldMkLst>
          <pc:docMk/>
          <pc:sldMk cId="3074691137" sldId="265"/>
        </pc:sldMkLst>
      </pc:sldChg>
      <pc:sldChg chg="del">
        <pc:chgData name="Karan Warren" userId="6f406eaeaa8d3d0b" providerId="LiveId" clId="{D580511E-D8B6-4BBD-8879-3DCADC0CBED8}" dt="2023-08-05T16:57:11.772" v="5" actId="47"/>
        <pc:sldMkLst>
          <pc:docMk/>
          <pc:sldMk cId="2419877526" sldId="266"/>
        </pc:sldMkLst>
      </pc:sldChg>
      <pc:sldChg chg="del">
        <pc:chgData name="Karan Warren" userId="6f406eaeaa8d3d0b" providerId="LiveId" clId="{D580511E-D8B6-4BBD-8879-3DCADC0CBED8}" dt="2023-08-05T16:57:12.370" v="6" actId="47"/>
        <pc:sldMkLst>
          <pc:docMk/>
          <pc:sldMk cId="3940204901" sldId="267"/>
        </pc:sldMkLst>
      </pc:sldChg>
      <pc:sldChg chg="modSp mod">
        <pc:chgData name="Karan Warren" userId="6f406eaeaa8d3d0b" providerId="LiveId" clId="{D580511E-D8B6-4BBD-8879-3DCADC0CBED8}" dt="2023-08-05T16:57:57.213" v="24" actId="20577"/>
        <pc:sldMkLst>
          <pc:docMk/>
          <pc:sldMk cId="3657143056" sldId="268"/>
        </pc:sldMkLst>
        <pc:spChg chg="mod">
          <ac:chgData name="Karan Warren" userId="6f406eaeaa8d3d0b" providerId="LiveId" clId="{D580511E-D8B6-4BBD-8879-3DCADC0CBED8}" dt="2023-08-05T16:57:57.213" v="24" actId="20577"/>
          <ac:spMkLst>
            <pc:docMk/>
            <pc:sldMk cId="3657143056" sldId="268"/>
            <ac:spMk id="11" creationId="{92ADED95-8144-7119-93AC-C697151A4B89}"/>
          </ac:spMkLst>
        </pc:spChg>
      </pc:sldChg>
      <pc:sldChg chg="new">
        <pc:chgData name="Karan Warren" userId="6f406eaeaa8d3d0b" providerId="LiveId" clId="{D580511E-D8B6-4BBD-8879-3DCADC0CBED8}" dt="2023-08-05T16:57:18.767" v="7" actId="680"/>
        <pc:sldMkLst>
          <pc:docMk/>
          <pc:sldMk cId="3096131368" sldId="269"/>
        </pc:sldMkLst>
      </pc:sldChg>
      <pc:sldChg chg="new">
        <pc:chgData name="Karan Warren" userId="6f406eaeaa8d3d0b" providerId="LiveId" clId="{D580511E-D8B6-4BBD-8879-3DCADC0CBED8}" dt="2023-08-05T16:57:30.156" v="8" actId="680"/>
        <pc:sldMkLst>
          <pc:docMk/>
          <pc:sldMk cId="1322627114" sldId="270"/>
        </pc:sldMkLst>
      </pc:sldChg>
      <pc:sldMasterChg chg="del delSldLayout">
        <pc:chgData name="Karan Warren" userId="6f406eaeaa8d3d0b" providerId="LiveId" clId="{D580511E-D8B6-4BBD-8879-3DCADC0CBED8}" dt="2023-08-05T16:57:09.496" v="3" actId="47"/>
        <pc:sldMasterMkLst>
          <pc:docMk/>
          <pc:sldMasterMk cId="79143400" sldId="2147483696"/>
        </pc:sldMasterMkLst>
        <pc:sldLayoutChg chg="del">
          <pc:chgData name="Karan Warren" userId="6f406eaeaa8d3d0b" providerId="LiveId" clId="{D580511E-D8B6-4BBD-8879-3DCADC0CBED8}" dt="2023-08-05T16:57:09.496" v="3" actId="47"/>
          <pc:sldLayoutMkLst>
            <pc:docMk/>
            <pc:sldMasterMk cId="79143400" sldId="2147483696"/>
            <pc:sldLayoutMk cId="1530383012" sldId="2147483688"/>
          </pc:sldLayoutMkLst>
        </pc:sldLayoutChg>
        <pc:sldLayoutChg chg="del">
          <pc:chgData name="Karan Warren" userId="6f406eaeaa8d3d0b" providerId="LiveId" clId="{D580511E-D8B6-4BBD-8879-3DCADC0CBED8}" dt="2023-08-05T16:57:09.496" v="3" actId="47"/>
          <pc:sldLayoutMkLst>
            <pc:docMk/>
            <pc:sldMasterMk cId="79143400" sldId="2147483696"/>
            <pc:sldLayoutMk cId="1257724379" sldId="2147483697"/>
          </pc:sldLayoutMkLst>
        </pc:sldLayoutChg>
        <pc:sldLayoutChg chg="del">
          <pc:chgData name="Karan Warren" userId="6f406eaeaa8d3d0b" providerId="LiveId" clId="{D580511E-D8B6-4BBD-8879-3DCADC0CBED8}" dt="2023-08-05T16:57:09.496" v="3" actId="47"/>
          <pc:sldLayoutMkLst>
            <pc:docMk/>
            <pc:sldMasterMk cId="79143400" sldId="2147483696"/>
            <pc:sldLayoutMk cId="3522753392" sldId="2147483698"/>
          </pc:sldLayoutMkLst>
        </pc:sldLayoutChg>
        <pc:sldLayoutChg chg="del">
          <pc:chgData name="Karan Warren" userId="6f406eaeaa8d3d0b" providerId="LiveId" clId="{D580511E-D8B6-4BBD-8879-3DCADC0CBED8}" dt="2023-08-05T16:57:09.496" v="3" actId="47"/>
          <pc:sldLayoutMkLst>
            <pc:docMk/>
            <pc:sldMasterMk cId="79143400" sldId="2147483696"/>
            <pc:sldLayoutMk cId="1617366525" sldId="2147483699"/>
          </pc:sldLayoutMkLst>
        </pc:sldLayoutChg>
        <pc:sldLayoutChg chg="del">
          <pc:chgData name="Karan Warren" userId="6f406eaeaa8d3d0b" providerId="LiveId" clId="{D580511E-D8B6-4BBD-8879-3DCADC0CBED8}" dt="2023-08-05T16:57:09.496" v="3" actId="47"/>
          <pc:sldLayoutMkLst>
            <pc:docMk/>
            <pc:sldMasterMk cId="79143400" sldId="2147483696"/>
            <pc:sldLayoutMk cId="107114007" sldId="2147483701"/>
          </pc:sldLayoutMkLst>
        </pc:sldLayoutChg>
        <pc:sldLayoutChg chg="del">
          <pc:chgData name="Karan Warren" userId="6f406eaeaa8d3d0b" providerId="LiveId" clId="{D580511E-D8B6-4BBD-8879-3DCADC0CBED8}" dt="2023-08-05T16:57:09.496" v="3" actId="47"/>
          <pc:sldLayoutMkLst>
            <pc:docMk/>
            <pc:sldMasterMk cId="79143400" sldId="2147483696"/>
            <pc:sldLayoutMk cId="1335802620" sldId="2147483702"/>
          </pc:sldLayoutMkLst>
        </pc:sldLayoutChg>
        <pc:sldLayoutChg chg="del">
          <pc:chgData name="Karan Warren" userId="6f406eaeaa8d3d0b" providerId="LiveId" clId="{D580511E-D8B6-4BBD-8879-3DCADC0CBED8}" dt="2023-08-05T16:57:09.496" v="3" actId="47"/>
          <pc:sldLayoutMkLst>
            <pc:docMk/>
            <pc:sldMasterMk cId="79143400" sldId="2147483696"/>
            <pc:sldLayoutMk cId="165782072" sldId="2147483708"/>
          </pc:sldLayoutMkLst>
        </pc:sldLayoutChg>
        <pc:sldLayoutChg chg="del">
          <pc:chgData name="Karan Warren" userId="6f406eaeaa8d3d0b" providerId="LiveId" clId="{D580511E-D8B6-4BBD-8879-3DCADC0CBED8}" dt="2023-08-05T16:57:09.496" v="3" actId="47"/>
          <pc:sldLayoutMkLst>
            <pc:docMk/>
            <pc:sldMasterMk cId="79143400" sldId="2147483696"/>
            <pc:sldLayoutMk cId="3241475221" sldId="2147483722"/>
          </pc:sldLayoutMkLst>
        </pc:sldLayoutChg>
      </pc:sldMasterChg>
    </pc:docChg>
  </pc:docChgLst>
  <pc:docChgLst>
    <pc:chgData name="Karan Warren" userId="6f406eaeaa8d3d0b" providerId="LiveId" clId="{A28A6EE6-C666-4DB2-A732-56EABDE63BBF}"/>
    <pc:docChg chg="delMainMaster">
      <pc:chgData name="Karan Warren" userId="6f406eaeaa8d3d0b" providerId="LiveId" clId="{A28A6EE6-C666-4DB2-A732-56EABDE63BBF}" dt="2023-08-20T20:40:18.919" v="9" actId="2696"/>
      <pc:docMkLst>
        <pc:docMk/>
      </pc:docMkLst>
      <pc:sldMasterChg chg="del delSldLayout">
        <pc:chgData name="Karan Warren" userId="6f406eaeaa8d3d0b" providerId="LiveId" clId="{A28A6EE6-C666-4DB2-A732-56EABDE63BBF}" dt="2023-08-20T20:40:18.919" v="9" actId="2696"/>
        <pc:sldMasterMkLst>
          <pc:docMk/>
          <pc:sldMasterMk cId="1664790206" sldId="2147483723"/>
        </pc:sldMasterMkLst>
        <pc:sldLayoutChg chg="del">
          <pc:chgData name="Karan Warren" userId="6f406eaeaa8d3d0b" providerId="LiveId" clId="{A28A6EE6-C666-4DB2-A732-56EABDE63BBF}" dt="2023-08-20T20:40:18.888" v="0" actId="2696"/>
          <pc:sldLayoutMkLst>
            <pc:docMk/>
            <pc:sldMasterMk cId="1664790206" sldId="2147483723"/>
            <pc:sldLayoutMk cId="2360353546" sldId="2147483724"/>
          </pc:sldLayoutMkLst>
        </pc:sldLayoutChg>
        <pc:sldLayoutChg chg="del">
          <pc:chgData name="Karan Warren" userId="6f406eaeaa8d3d0b" providerId="LiveId" clId="{A28A6EE6-C666-4DB2-A732-56EABDE63BBF}" dt="2023-08-20T20:40:18.888" v="1" actId="2696"/>
          <pc:sldLayoutMkLst>
            <pc:docMk/>
            <pc:sldMasterMk cId="1664790206" sldId="2147483723"/>
            <pc:sldLayoutMk cId="1956040537" sldId="2147483725"/>
          </pc:sldLayoutMkLst>
        </pc:sldLayoutChg>
        <pc:sldLayoutChg chg="del">
          <pc:chgData name="Karan Warren" userId="6f406eaeaa8d3d0b" providerId="LiveId" clId="{A28A6EE6-C666-4DB2-A732-56EABDE63BBF}" dt="2023-08-20T20:40:18.903" v="2" actId="2696"/>
          <pc:sldLayoutMkLst>
            <pc:docMk/>
            <pc:sldMasterMk cId="1664790206" sldId="2147483723"/>
            <pc:sldLayoutMk cId="2604827125" sldId="2147483726"/>
          </pc:sldLayoutMkLst>
        </pc:sldLayoutChg>
        <pc:sldLayoutChg chg="del">
          <pc:chgData name="Karan Warren" userId="6f406eaeaa8d3d0b" providerId="LiveId" clId="{A28A6EE6-C666-4DB2-A732-56EABDE63BBF}" dt="2023-08-20T20:40:18.903" v="3" actId="2696"/>
          <pc:sldLayoutMkLst>
            <pc:docMk/>
            <pc:sldMasterMk cId="1664790206" sldId="2147483723"/>
            <pc:sldLayoutMk cId="1536013727" sldId="2147483727"/>
          </pc:sldLayoutMkLst>
        </pc:sldLayoutChg>
        <pc:sldLayoutChg chg="del">
          <pc:chgData name="Karan Warren" userId="6f406eaeaa8d3d0b" providerId="LiveId" clId="{A28A6EE6-C666-4DB2-A732-56EABDE63BBF}" dt="2023-08-20T20:40:18.903" v="4" actId="2696"/>
          <pc:sldLayoutMkLst>
            <pc:docMk/>
            <pc:sldMasterMk cId="1664790206" sldId="2147483723"/>
            <pc:sldLayoutMk cId="2591135854" sldId="2147483728"/>
          </pc:sldLayoutMkLst>
        </pc:sldLayoutChg>
        <pc:sldLayoutChg chg="del">
          <pc:chgData name="Karan Warren" userId="6f406eaeaa8d3d0b" providerId="LiveId" clId="{A28A6EE6-C666-4DB2-A732-56EABDE63BBF}" dt="2023-08-20T20:40:18.910" v="5" actId="2696"/>
          <pc:sldLayoutMkLst>
            <pc:docMk/>
            <pc:sldMasterMk cId="1664790206" sldId="2147483723"/>
            <pc:sldLayoutMk cId="2888511891" sldId="2147483729"/>
          </pc:sldLayoutMkLst>
        </pc:sldLayoutChg>
        <pc:sldLayoutChg chg="del">
          <pc:chgData name="Karan Warren" userId="6f406eaeaa8d3d0b" providerId="LiveId" clId="{A28A6EE6-C666-4DB2-A732-56EABDE63BBF}" dt="2023-08-20T20:40:18.910" v="6" actId="2696"/>
          <pc:sldLayoutMkLst>
            <pc:docMk/>
            <pc:sldMasterMk cId="1664790206" sldId="2147483723"/>
            <pc:sldLayoutMk cId="794495309" sldId="2147483730"/>
          </pc:sldLayoutMkLst>
        </pc:sldLayoutChg>
        <pc:sldLayoutChg chg="del">
          <pc:chgData name="Karan Warren" userId="6f406eaeaa8d3d0b" providerId="LiveId" clId="{A28A6EE6-C666-4DB2-A732-56EABDE63BBF}" dt="2023-08-20T20:40:18.910" v="7" actId="2696"/>
          <pc:sldLayoutMkLst>
            <pc:docMk/>
            <pc:sldMasterMk cId="1664790206" sldId="2147483723"/>
            <pc:sldLayoutMk cId="2841142595" sldId="2147483731"/>
          </pc:sldLayoutMkLst>
        </pc:sldLayoutChg>
        <pc:sldLayoutChg chg="del">
          <pc:chgData name="Karan Warren" userId="6f406eaeaa8d3d0b" providerId="LiveId" clId="{A28A6EE6-C666-4DB2-A732-56EABDE63BBF}" dt="2023-08-20T20:40:18.919" v="8" actId="2696"/>
          <pc:sldLayoutMkLst>
            <pc:docMk/>
            <pc:sldMasterMk cId="1664790206" sldId="2147483723"/>
            <pc:sldLayoutMk cId="4046837055" sldId="214748373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3868-BB88-A666-6CED-82168CD923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26" y="1787853"/>
            <a:ext cx="7304074" cy="63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Date	 Time 	Location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B724-0CBF-AEF9-BB0A-3D1E1ABA48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9563" y="5133539"/>
            <a:ext cx="6462429" cy="5937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of RC/SI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382AEBD-E371-72DC-2118-96F4037F94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9563" y="2716213"/>
            <a:ext cx="1773237" cy="17113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51DF467-FE4F-329D-9AF2-FD7001CB76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590509" y="2716213"/>
            <a:ext cx="1773236" cy="17113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F99CCCA-F7A3-5F5A-ADB8-C9496C0CCB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71095" y="2723636"/>
            <a:ext cx="1773236" cy="170390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4A1E8D1-27BD-6C1F-95B2-72DE455496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9564" y="4445768"/>
            <a:ext cx="1773236" cy="5231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z="1600" dirty="0"/>
              <a:t>Name</a:t>
            </a:r>
          </a:p>
          <a:p>
            <a:pPr lvl="0"/>
            <a:r>
              <a:rPr lang="en-US" sz="1600" dirty="0"/>
              <a:t>Title of Presenter</a:t>
            </a:r>
          </a:p>
          <a:p>
            <a:pPr lvl="0"/>
            <a:endParaRPr lang="en-US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31BF62C1-2F4A-96B6-6EE5-06C4064D1B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90509" y="4458782"/>
            <a:ext cx="1773236" cy="5231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z="1600" dirty="0"/>
              <a:t>Name</a:t>
            </a:r>
          </a:p>
          <a:p>
            <a:pPr lvl="0"/>
            <a:r>
              <a:rPr lang="en-US" sz="1600" dirty="0"/>
              <a:t>Title of Presenter</a:t>
            </a:r>
          </a:p>
          <a:p>
            <a:pPr lvl="0"/>
            <a:endParaRPr lang="en-US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A5ABAB0D-A894-40DB-A2A7-4724595AA5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1094" y="4427538"/>
            <a:ext cx="1773236" cy="5231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z="1600" dirty="0"/>
              <a:t>Name</a:t>
            </a:r>
          </a:p>
          <a:p>
            <a:pPr lvl="0"/>
            <a:r>
              <a:rPr lang="en-US" sz="1600" dirty="0"/>
              <a:t>Title of Presenter</a:t>
            </a:r>
          </a:p>
          <a:p>
            <a:pPr lvl="0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82018C3-9F87-98FE-FD81-B82BBBDD97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5925" y="5878986"/>
            <a:ext cx="6446067" cy="2984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Description of event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F895F84-4B5C-499E-450E-DE82B0CBB0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428585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48710-0DB6-6246-BD3D-4CAF3434FC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695" y="1944688"/>
            <a:ext cx="6934955" cy="13417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Update subtitle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B808-5A37-36BA-0308-B0B3824C2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24" y="3449371"/>
            <a:ext cx="6862526" cy="50337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9289DE41-B656-7E19-76BE-06D0A73079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239360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DC88E-D82A-C19D-9984-16D69F50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2508250"/>
            <a:ext cx="6310313" cy="4183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5966F-F01B-4552-5B42-F452712DA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475" y="6731000"/>
            <a:ext cx="6310313" cy="2200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C3EDD10A-9E2D-A1E8-B464-70122FA3E2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28829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FB03-B297-748A-8949-59ADCD83C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44" y="1934433"/>
            <a:ext cx="6567519" cy="74368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6CC31-3179-C14A-D21A-1028EA55B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4444" y="2678113"/>
            <a:ext cx="3336956" cy="6381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8763F-72C6-4991-3446-1D62C892F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3800" y="2678113"/>
            <a:ext cx="3078163" cy="6381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37C22C6D-C26F-7C9E-E4A2-E984910D468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328891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92258-DFEC-DC28-59B9-E0F1DE8F3B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069" y="1801640"/>
            <a:ext cx="6632481" cy="67803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Subtitle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6086D-6DFA-6392-FA0E-C5437423F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238" y="2465388"/>
            <a:ext cx="3095625" cy="12080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8BA00-ACDA-5391-131D-38F284E42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238" y="3673475"/>
            <a:ext cx="3095625" cy="49820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C4C48-09AB-ED6B-86EB-D1283B67E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03638" y="2465388"/>
            <a:ext cx="3109912" cy="12080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4FB31-1683-4807-4D31-4006AAE32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3638" y="3673475"/>
            <a:ext cx="3109912" cy="49820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74512D64-31D8-13CB-8409-C76B8E403F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38544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324886-62B5-58E0-1AB6-C5D67FEAB2E7}"/>
              </a:ext>
            </a:extLst>
          </p:cNvPr>
          <p:cNvSpPr/>
          <p:nvPr userDrawn="1"/>
        </p:nvSpPr>
        <p:spPr>
          <a:xfrm>
            <a:off x="0" y="0"/>
            <a:ext cx="7315200" cy="1807626"/>
          </a:xfrm>
          <a:prstGeom prst="rect">
            <a:avLst/>
          </a:prstGeom>
          <a:solidFill>
            <a:srgbClr val="CFB991"/>
          </a:solidFill>
          <a:ln>
            <a:solidFill>
              <a:srgbClr val="CFB9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8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20197B-92E0-1F67-EBA6-21636231918A}"/>
              </a:ext>
            </a:extLst>
          </p:cNvPr>
          <p:cNvSpPr txBox="1">
            <a:spLocks/>
          </p:cNvSpPr>
          <p:nvPr userDrawn="1"/>
        </p:nvSpPr>
        <p:spPr>
          <a:xfrm>
            <a:off x="126377" y="180706"/>
            <a:ext cx="7062445" cy="144621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254" b="1" dirty="0">
                <a:latin typeface="Franklin Gothic Demi"/>
                <a:cs typeface="Calibri Light"/>
              </a:rPr>
            </a:br>
            <a:endParaRPr lang="en-US" sz="1418" dirty="0">
              <a:solidFill>
                <a:schemeClr val="bg1"/>
              </a:solidFill>
              <a:latin typeface="Libre franklin bold"/>
              <a:cs typeface="Calibri Light"/>
            </a:endParaRPr>
          </a:p>
        </p:txBody>
      </p:sp>
      <p:pic>
        <p:nvPicPr>
          <p:cNvPr id="7" name="ISF__H-Full-RGB-01.pdf" descr="ISF__H-Full-RGB-01.pdf">
            <a:extLst>
              <a:ext uri="{FF2B5EF4-FFF2-40B4-BE49-F238E27FC236}">
                <a16:creationId xmlns:a16="http://schemas.microsoft.com/office/drawing/2014/main" id="{E31B51A2-82FD-072E-72E2-B5C0CF4ADB9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13701" y="9069291"/>
            <a:ext cx="5857452" cy="63556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711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86BF2-8DE2-428A-26C3-755A2E44B4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6DDC7-3A62-364C-4A20-52887A52E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A470069-3AE3-604C-2BD0-244B163193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7E9AB60-57E1-AB80-5C10-58C50C86AC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B13981-B42F-4258-4999-2D40A6CA43D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854B62-5ADC-2E28-E637-C7E4A8EE15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6C381-29FE-377A-C8D3-EF3212A522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97686B-4763-22C4-075C-FF49385DAE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B853E-E1E3-B6BC-0C35-BDD859B266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ADED95-8144-7119-93AC-C697151A4B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4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DA35-C981-740B-3FB7-EA25CA97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1AD31-3BD7-4C5E-5E11-EB3C841657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FE6B1-DC1B-EEB7-320C-20770C5342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307219-5663-F81A-E77E-C5528B98A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FE193-2E9C-87AB-BAAF-E64ABE7AF0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48895F-433F-6EEF-FEE1-00B75C52CE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2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0D924-F33C-6E4C-A2C1-9F05AAC2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98D50-8CD3-A5BC-ADAF-04CAD0A1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E0D3F-2FA2-39D0-55EF-0A10661D13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313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51C65A24E45949858252A9B86834E4" ma:contentTypeVersion="16" ma:contentTypeDescription="Create a new document." ma:contentTypeScope="" ma:versionID="813f7e0278cace7580b66bb45ade5bfb">
  <xsd:schema xmlns:xsd="http://www.w3.org/2001/XMLSchema" xmlns:xs="http://www.w3.org/2001/XMLSchema" xmlns:p="http://schemas.microsoft.com/office/2006/metadata/properties" xmlns:ns2="0ee4422e-2c3d-4a77-8508-9217003b93d2" xmlns:ns3="d8a6ddcb-b5ee-45a0-b3fc-12706282c5b1" targetNamespace="http://schemas.microsoft.com/office/2006/metadata/properties" ma:root="true" ma:fieldsID="bb188bef3bb638183df08f4eeaca7d57" ns2:_="" ns3:_="">
    <xsd:import namespace="0ee4422e-2c3d-4a77-8508-9217003b93d2"/>
    <xsd:import namespace="d8a6ddcb-b5ee-45a0-b3fc-12706282c5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4422e-2c3d-4a77-8508-9217003b9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e9e90a8-b24c-4be7-8760-a88b2cd47e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6ddcb-b5ee-45a0-b3fc-12706282c5b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8005bcd-53c1-4e17-9e46-85f964f7b000}" ma:internalName="TaxCatchAll" ma:showField="CatchAllData" ma:web="d8a6ddcb-b5ee-45a0-b3fc-12706282c5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e4422e-2c3d-4a77-8508-9217003b93d2">
      <Terms xmlns="http://schemas.microsoft.com/office/infopath/2007/PartnerControls"/>
    </lcf76f155ced4ddcb4097134ff3c332f>
    <TaxCatchAll xmlns="d8a6ddcb-b5ee-45a0-b3fc-12706282c5b1" xsi:nil="true"/>
  </documentManagement>
</p:properties>
</file>

<file path=customXml/itemProps1.xml><?xml version="1.0" encoding="utf-8"?>
<ds:datastoreItem xmlns:ds="http://schemas.openxmlformats.org/officeDocument/2006/customXml" ds:itemID="{AEDE888F-B245-432C-8E72-08150AA7C1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89CC66-5BEA-4A5B-8339-27BFFE6354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e4422e-2c3d-4a77-8508-9217003b93d2"/>
    <ds:schemaRef ds:uri="d8a6ddcb-b5ee-45a0-b3fc-12706282c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F8404D-B0D1-4485-A71F-B0453C7D6AE0}">
  <ds:schemaRefs>
    <ds:schemaRef ds:uri="http://schemas.microsoft.com/office/2006/metadata/properties"/>
    <ds:schemaRef ds:uri="http://schemas.microsoft.com/office/infopath/2007/PartnerControls"/>
    <ds:schemaRef ds:uri="0ee4422e-2c3d-4a77-8508-9217003b93d2"/>
    <ds:schemaRef ds:uri="d8a6ddcb-b5ee-45a0-b3fc-12706282c5b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Acumin Pro</vt:lpstr>
      <vt:lpstr>Acumin Pro SemiCondensed</vt:lpstr>
      <vt:lpstr>Arial</vt:lpstr>
      <vt:lpstr>Franklin Gothic Demi</vt:lpstr>
      <vt:lpstr>Libre franklin bold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Warren</dc:creator>
  <cp:lastModifiedBy>Karan Warren</cp:lastModifiedBy>
  <cp:revision>101</cp:revision>
  <dcterms:created xsi:type="dcterms:W3CDTF">2021-12-16T18:09:30Z</dcterms:created>
  <dcterms:modified xsi:type="dcterms:W3CDTF">2023-08-20T20:40:23Z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0x0101001E51C65A24E45949858252A9B86834E4</vt:lpwstr>
  </property>
</Properties>
</file>